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317" r:id="rId2"/>
    <p:sldId id="257" r:id="rId3"/>
    <p:sldId id="393" r:id="rId4"/>
    <p:sldId id="284" r:id="rId5"/>
    <p:sldId id="262" r:id="rId6"/>
    <p:sldId id="396" r:id="rId7"/>
    <p:sldId id="397" r:id="rId8"/>
    <p:sldId id="383" r:id="rId9"/>
    <p:sldId id="398" r:id="rId10"/>
    <p:sldId id="374" r:id="rId11"/>
    <p:sldId id="399" r:id="rId12"/>
    <p:sldId id="400" r:id="rId13"/>
    <p:sldId id="402" r:id="rId14"/>
    <p:sldId id="267" r:id="rId15"/>
    <p:sldId id="282" r:id="rId16"/>
    <p:sldId id="395" r:id="rId17"/>
    <p:sldId id="401" r:id="rId18"/>
    <p:sldId id="281" r:id="rId19"/>
    <p:sldId id="39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726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864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8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04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756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154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89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4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6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L'interprétation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435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810788" y="1785690"/>
            <a:ext cx="6031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600" dirty="0" smtClean="0"/>
              <a:t>Avancer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Tourner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Sauvegarder l'état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Recharger l'état</a:t>
            </a:r>
          </a:p>
        </p:txBody>
      </p:sp>
    </p:spTree>
    <p:extLst>
      <p:ext uri="{BB962C8B-B14F-4D97-AF65-F5344CB8AC3E}">
        <p14:creationId xmlns:p14="http://schemas.microsoft.com/office/powerpoint/2010/main" val="35204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172666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12275" y="4347596"/>
            <a:ext cx="759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des couleurs sur le plan et une version sans </a:t>
            </a:r>
            <a:r>
              <a:rPr lang="fr-FR" dirty="0" err="1" smtClean="0"/>
              <a:t>modif</a:t>
            </a:r>
            <a:r>
              <a:rPr lang="fr-FR" dirty="0" smtClean="0"/>
              <a:t> de l'arbre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259752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859383" y="433530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l'influence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99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iriadna.com/desctopwalls/images/max/In-the-for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rgbClr val="FFFF00"/>
                </a:solidFill>
              </a:rPr>
              <a:t>1. Définition d'un L-système</a:t>
            </a:r>
          </a:p>
          <a:p>
            <a:r>
              <a:rPr lang="fr-FR" sz="2400" dirty="0" smtClean="0">
                <a:solidFill>
                  <a:srgbClr val="FFFF00"/>
                </a:solidFill>
              </a:rPr>
              <a:t>2. La génération des mots</a:t>
            </a:r>
          </a:p>
          <a:p>
            <a:r>
              <a:rPr lang="fr-FR" sz="2400" dirty="0" smtClean="0">
                <a:solidFill>
                  <a:srgbClr val="FFFF00"/>
                </a:solidFill>
              </a:rPr>
              <a:t>3. L'interprétation des mots</a:t>
            </a:r>
            <a:endParaRPr lang="fr-FR" sz="2400" dirty="0">
              <a:solidFill>
                <a:srgbClr val="FFFF00"/>
              </a:solidFill>
            </a:endParaRPr>
          </a:p>
          <a:p>
            <a:r>
              <a:rPr lang="fr-FR" sz="2400" dirty="0" smtClean="0">
                <a:solidFill>
                  <a:srgbClr val="FFFF00"/>
                </a:solidFill>
              </a:rPr>
              <a:t>4. Adaptation à l'environnement</a:t>
            </a:r>
          </a:p>
          <a:p>
            <a:r>
              <a:rPr lang="fr-FR" sz="2400" dirty="0" smtClean="0">
                <a:solidFill>
                  <a:srgbClr val="FFFF00"/>
                </a:solidFill>
              </a:rPr>
              <a:t>5. Impression 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1468432" y="1913709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4537093" y="1913709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605754" y="1905000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12579" y="2575560"/>
            <a:ext cx="20429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φ</a:t>
            </a:r>
            <a:r>
              <a:rPr lang="fr-FR" sz="2400" dirty="0"/>
              <a:t>  :  A* </a:t>
            </a:r>
            <a:r>
              <a:rPr lang="fr-FR" sz="2400" dirty="0">
                <a:sym typeface="Wingdings" panose="05000000000000000000" pitchFamily="2" charset="2"/>
              </a:rPr>
              <a:t> A*</a:t>
            </a:r>
          </a:p>
          <a:p>
            <a:endParaRPr lang="fr-FR" sz="2400" dirty="0"/>
          </a:p>
          <a:p>
            <a:r>
              <a:rPr lang="fr-FR" sz="2400" dirty="0"/>
              <a:t>	a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da</a:t>
            </a:r>
          </a:p>
          <a:p>
            <a:r>
              <a:rPr lang="fr-FR" sz="2400" dirty="0"/>
              <a:t>	g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</a:t>
            </a:r>
            <a:r>
              <a:rPr lang="fr-FR" sz="2400" dirty="0" err="1"/>
              <a:t>ga</a:t>
            </a:r>
            <a:endParaRPr lang="fr-FR" sz="2400" dirty="0"/>
          </a:p>
          <a:p>
            <a:r>
              <a:rPr lang="fr-FR" sz="2400" dirty="0"/>
              <a:t>	d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</a:t>
            </a:r>
            <a:r>
              <a:rPr lang="fr-FR" sz="2400" dirty="0" err="1"/>
              <a:t>ga</a:t>
            </a:r>
            <a:endParaRPr lang="fr-FR" sz="2400" dirty="0"/>
          </a:p>
        </p:txBody>
      </p:sp>
      <p:sp>
        <p:nvSpPr>
          <p:cNvPr id="4" name="Rectangle 3"/>
          <p:cNvSpPr/>
          <p:nvPr/>
        </p:nvSpPr>
        <p:spPr>
          <a:xfrm>
            <a:off x="7896229" y="3202577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Graine = {g}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0653" y="3202577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A = {</a:t>
            </a:r>
            <a:r>
              <a:rPr lang="fr-FR" sz="2400" dirty="0" err="1"/>
              <a:t>a,d,g</a:t>
            </a:r>
            <a:r>
              <a:rPr lang="fr-FR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Pertinence du modèle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91" y="1365533"/>
            <a:ext cx="6493073" cy="48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Mettre en rapport la génération de mots et l'interprétation, mettre en lumière leur différence et l'importance de les étudier tous les deux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576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du mot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4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4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17659</TotalTime>
  <Words>327</Words>
  <Application>Microsoft Office PowerPoint</Application>
  <PresentationFormat>Grand écran</PresentationFormat>
  <Paragraphs>114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Un exemple de L-système</vt:lpstr>
      <vt:lpstr>Pertinence du modèle</vt:lpstr>
      <vt:lpstr>Présentation PowerPoint</vt:lpstr>
      <vt:lpstr>Génération du mot</vt:lpstr>
      <vt:lpstr>Présentation PowerPoint</vt:lpstr>
      <vt:lpstr>Présentation PowerPoint</vt:lpstr>
      <vt:lpstr>Un exemple de L-système stochastique</vt:lpstr>
      <vt:lpstr>Présentation PowerPoint</vt:lpstr>
      <vt:lpstr>Présentation PowerPoint</vt:lpstr>
      <vt:lpstr>Présentation PowerPoint</vt:lpstr>
      <vt:lpstr>Exemple d’arbre en 2D obtenu</vt:lpstr>
      <vt:lpstr>Influence de l'environnement</vt:lpstr>
      <vt:lpstr>Présentation PowerPoint</vt:lpstr>
      <vt:lpstr>Présentation PowerPoint</vt:lpstr>
      <vt:lpstr>Des essais d’impression 3D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alex coudray</cp:lastModifiedBy>
  <cp:revision>76</cp:revision>
  <dcterms:created xsi:type="dcterms:W3CDTF">2018-01-14T10:57:57Z</dcterms:created>
  <dcterms:modified xsi:type="dcterms:W3CDTF">2018-06-04T14:21:28Z</dcterms:modified>
</cp:coreProperties>
</file>